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5143500" type="screen16x9"/>
  <p:notesSz cx="6858000" cy="9144000"/>
  <p:embeddedFontLst>
    <p:embeddedFont>
      <p:font typeface="Playfair Display"/>
      <p:regular r:id="rId16"/>
      <p:bold r:id="rId17"/>
      <p:italic r:id="rId18"/>
      <p:boldItalic r:id="rId19"/>
    </p:embeddedFont>
    <p:embeddedFont>
      <p:font typeface="Lato" panose="020B0604020202020204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0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Shape 1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Shape 1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Shape 1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586720" y="0"/>
            <a:ext cx="7970700" cy="66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" name="Shape 11"/>
          <p:cNvSpPr/>
          <p:nvPr/>
        </p:nvSpPr>
        <p:spPr>
          <a:xfrm>
            <a:off x="586720" y="5076900"/>
            <a:ext cx="7970700" cy="66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cxnSp>
        <p:nvCxnSpPr>
          <p:cNvPr id="12" name="Shape 12"/>
          <p:cNvCxnSpPr/>
          <p:nvPr/>
        </p:nvCxnSpPr>
        <p:spPr>
          <a:xfrm>
            <a:off x="733218" y="2235350"/>
            <a:ext cx="385200" cy="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Shape 13"/>
          <p:cNvSpPr txBox="1">
            <a:spLocks noGrp="1"/>
          </p:cNvSpPr>
          <p:nvPr>
            <p:ph type="ctrTitle"/>
          </p:nvPr>
        </p:nvSpPr>
        <p:spPr>
          <a:xfrm>
            <a:off x="630600" y="136800"/>
            <a:ext cx="7893000" cy="1853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1000"/>
              </a:spcBef>
              <a:buSzPct val="100000"/>
              <a:defRPr sz="4800"/>
            </a:lvl1pPr>
            <a:lvl2pPr lvl="1" rtl="0">
              <a:spcBef>
                <a:spcPts val="1000"/>
              </a:spcBef>
              <a:buSzPct val="100000"/>
              <a:defRPr sz="4800"/>
            </a:lvl2pPr>
            <a:lvl3pPr lvl="2" rtl="0">
              <a:spcBef>
                <a:spcPts val="1000"/>
              </a:spcBef>
              <a:buSzPct val="100000"/>
              <a:defRPr sz="4800"/>
            </a:lvl3pPr>
            <a:lvl4pPr lvl="3" rtl="0">
              <a:spcBef>
                <a:spcPts val="1000"/>
              </a:spcBef>
              <a:buSzPct val="100000"/>
              <a:defRPr sz="4800"/>
            </a:lvl4pPr>
            <a:lvl5pPr lvl="4" rtl="0">
              <a:spcBef>
                <a:spcPts val="1000"/>
              </a:spcBef>
              <a:buSzPct val="100000"/>
              <a:defRPr sz="4800"/>
            </a:lvl5pPr>
            <a:lvl6pPr lvl="5" rtl="0">
              <a:spcBef>
                <a:spcPts val="1000"/>
              </a:spcBef>
              <a:buSzPct val="100000"/>
              <a:defRPr sz="4800"/>
            </a:lvl6pPr>
            <a:lvl7pPr lvl="6" rtl="0">
              <a:spcBef>
                <a:spcPts val="1000"/>
              </a:spcBef>
              <a:buSzPct val="100000"/>
              <a:defRPr sz="4800"/>
            </a:lvl7pPr>
            <a:lvl8pPr lvl="7" rtl="0">
              <a:spcBef>
                <a:spcPts val="1000"/>
              </a:spcBef>
              <a:buSzPct val="100000"/>
              <a:defRPr sz="4800"/>
            </a:lvl8pPr>
            <a:lvl9pPr lvl="8" rtl="0">
              <a:spcBef>
                <a:spcPts val="100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ubTitle" idx="1"/>
          </p:nvPr>
        </p:nvSpPr>
        <p:spPr>
          <a:xfrm>
            <a:off x="630600" y="3228375"/>
            <a:ext cx="7893000" cy="12741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ct val="100000"/>
              <a:buNone/>
              <a:defRPr sz="2400">
                <a:solidFill>
                  <a:schemeClr val="accent6"/>
                </a:solidFill>
              </a:defRPr>
            </a:lvl1pPr>
            <a:lvl2pPr lvl="1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ct val="100000"/>
              <a:buNone/>
              <a:defRPr sz="2400">
                <a:solidFill>
                  <a:schemeClr val="accent6"/>
                </a:solidFill>
              </a:defRPr>
            </a:lvl2pPr>
            <a:lvl3pPr lvl="2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ct val="100000"/>
              <a:buNone/>
              <a:defRPr sz="2400">
                <a:solidFill>
                  <a:schemeClr val="accent6"/>
                </a:solidFill>
              </a:defRPr>
            </a:lvl3pPr>
            <a:lvl4pPr lvl="3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ct val="100000"/>
              <a:buNone/>
              <a:defRPr sz="2400">
                <a:solidFill>
                  <a:schemeClr val="accent6"/>
                </a:solidFill>
              </a:defRPr>
            </a:lvl4pPr>
            <a:lvl5pPr lvl="4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ct val="100000"/>
              <a:buNone/>
              <a:defRPr sz="2400">
                <a:solidFill>
                  <a:schemeClr val="accent6"/>
                </a:solidFill>
              </a:defRPr>
            </a:lvl5pPr>
            <a:lvl6pPr lvl="5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ct val="100000"/>
              <a:buNone/>
              <a:defRPr sz="2400">
                <a:solidFill>
                  <a:schemeClr val="accent6"/>
                </a:solidFill>
              </a:defRPr>
            </a:lvl6pPr>
            <a:lvl7pPr lvl="6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ct val="100000"/>
              <a:buNone/>
              <a:defRPr sz="2400">
                <a:solidFill>
                  <a:schemeClr val="accent6"/>
                </a:solidFill>
              </a:defRPr>
            </a:lvl7pPr>
            <a:lvl8pPr lvl="7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ct val="100000"/>
              <a:buNone/>
              <a:defRPr sz="2400">
                <a:solidFill>
                  <a:schemeClr val="accent6"/>
                </a:solidFill>
              </a:defRPr>
            </a:lvl8pPr>
            <a:lvl9pPr lvl="8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ct val="100000"/>
              <a:buNone/>
              <a:defRPr sz="2400"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00">
        <p:fade/>
      </p:transition>
    </mc:Choice>
    <mc:Fallback>
      <p:transition spd="slow" advTm="7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/>
          <p:nvPr/>
        </p:nvSpPr>
        <p:spPr>
          <a:xfrm>
            <a:off x="586720" y="0"/>
            <a:ext cx="7970700" cy="66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8" name="Shape 58"/>
          <p:cNvSpPr/>
          <p:nvPr/>
        </p:nvSpPr>
        <p:spPr>
          <a:xfrm>
            <a:off x="586720" y="5076900"/>
            <a:ext cx="7970700" cy="66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586725" y="1353787"/>
            <a:ext cx="7970700" cy="1538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Clr>
                <a:schemeClr val="accent6"/>
              </a:buClr>
              <a:buSzPct val="100000"/>
              <a:defRPr sz="10800">
                <a:solidFill>
                  <a:schemeClr val="accent6"/>
                </a:solidFill>
              </a:defRPr>
            </a:lvl1pPr>
            <a:lvl2pPr lvl="1" algn="ctr" rtl="0">
              <a:spcBef>
                <a:spcPts val="0"/>
              </a:spcBef>
              <a:buClr>
                <a:schemeClr val="accent6"/>
              </a:buClr>
              <a:buSzPct val="100000"/>
              <a:defRPr sz="10800">
                <a:solidFill>
                  <a:schemeClr val="accent6"/>
                </a:solidFill>
              </a:defRPr>
            </a:lvl2pPr>
            <a:lvl3pPr lvl="2" algn="ctr" rtl="0">
              <a:spcBef>
                <a:spcPts val="0"/>
              </a:spcBef>
              <a:buClr>
                <a:schemeClr val="accent6"/>
              </a:buClr>
              <a:buSzPct val="100000"/>
              <a:defRPr sz="10800">
                <a:solidFill>
                  <a:schemeClr val="accent6"/>
                </a:solidFill>
              </a:defRPr>
            </a:lvl3pPr>
            <a:lvl4pPr lvl="3" algn="ctr" rtl="0">
              <a:spcBef>
                <a:spcPts val="0"/>
              </a:spcBef>
              <a:buClr>
                <a:schemeClr val="accent6"/>
              </a:buClr>
              <a:buSzPct val="100000"/>
              <a:defRPr sz="10800">
                <a:solidFill>
                  <a:schemeClr val="accent6"/>
                </a:solidFill>
              </a:defRPr>
            </a:lvl4pPr>
            <a:lvl5pPr lvl="4" algn="ctr" rtl="0">
              <a:spcBef>
                <a:spcPts val="0"/>
              </a:spcBef>
              <a:buClr>
                <a:schemeClr val="accent6"/>
              </a:buClr>
              <a:buSzPct val="100000"/>
              <a:defRPr sz="10800">
                <a:solidFill>
                  <a:schemeClr val="accent6"/>
                </a:solidFill>
              </a:defRPr>
            </a:lvl5pPr>
            <a:lvl6pPr lvl="5" algn="ctr" rtl="0">
              <a:spcBef>
                <a:spcPts val="0"/>
              </a:spcBef>
              <a:buClr>
                <a:schemeClr val="accent6"/>
              </a:buClr>
              <a:buSzPct val="100000"/>
              <a:defRPr sz="10800">
                <a:solidFill>
                  <a:schemeClr val="accent6"/>
                </a:solidFill>
              </a:defRPr>
            </a:lvl6pPr>
            <a:lvl7pPr lvl="6" algn="ctr" rtl="0">
              <a:spcBef>
                <a:spcPts val="0"/>
              </a:spcBef>
              <a:buClr>
                <a:schemeClr val="accent6"/>
              </a:buClr>
              <a:buSzPct val="100000"/>
              <a:defRPr sz="10800">
                <a:solidFill>
                  <a:schemeClr val="accent6"/>
                </a:solidFill>
              </a:defRPr>
            </a:lvl7pPr>
            <a:lvl8pPr lvl="7" algn="ctr" rtl="0">
              <a:spcBef>
                <a:spcPts val="0"/>
              </a:spcBef>
              <a:buClr>
                <a:schemeClr val="accent6"/>
              </a:buClr>
              <a:buSzPct val="100000"/>
              <a:defRPr sz="10800">
                <a:solidFill>
                  <a:schemeClr val="accent6"/>
                </a:solidFill>
              </a:defRPr>
            </a:lvl8pPr>
            <a:lvl9pPr lvl="8" algn="ctr" rtl="0">
              <a:spcBef>
                <a:spcPts val="0"/>
              </a:spcBef>
              <a:buClr>
                <a:schemeClr val="accent6"/>
              </a:buClr>
              <a:buSzPct val="100000"/>
              <a:defRPr sz="10800"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586725" y="2968387"/>
            <a:ext cx="7970700" cy="1071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spcBef>
                <a:spcPts val="0"/>
              </a:spcBef>
              <a:defRPr/>
            </a:lvl1pPr>
            <a:lvl2pPr lvl="1" algn="ctr" rtl="0">
              <a:spcBef>
                <a:spcPts val="0"/>
              </a:spcBef>
              <a:defRPr/>
            </a:lvl2pPr>
            <a:lvl3pPr lvl="2" algn="ctr" rtl="0">
              <a:spcBef>
                <a:spcPts val="0"/>
              </a:spcBef>
              <a:defRPr/>
            </a:lvl3pPr>
            <a:lvl4pPr lvl="3" algn="ctr" rtl="0">
              <a:spcBef>
                <a:spcPts val="0"/>
              </a:spcBef>
              <a:defRPr/>
            </a:lvl4pPr>
            <a:lvl5pPr lvl="4" algn="ctr" rtl="0">
              <a:spcBef>
                <a:spcPts val="0"/>
              </a:spcBef>
              <a:defRPr/>
            </a:lvl5pPr>
            <a:lvl6pPr lvl="5" algn="ctr" rtl="0">
              <a:spcBef>
                <a:spcPts val="0"/>
              </a:spcBef>
              <a:defRPr/>
            </a:lvl6pPr>
            <a:lvl7pPr lvl="6" algn="ctr" rtl="0">
              <a:spcBef>
                <a:spcPts val="0"/>
              </a:spcBef>
              <a:defRPr/>
            </a:lvl7pPr>
            <a:lvl8pPr lvl="7" algn="ctr" rtl="0">
              <a:spcBef>
                <a:spcPts val="0"/>
              </a:spcBef>
              <a:defRPr/>
            </a:lvl8pPr>
            <a:lvl9pPr lvl="8" algn="ctr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00">
        <p:fade/>
      </p:transition>
    </mc:Choice>
    <mc:Fallback>
      <p:transition spd="slow" advTm="7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00">
        <p:fade/>
      </p:transition>
    </mc:Choice>
    <mc:Fallback>
      <p:transition spd="slow" advTm="7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/>
          <p:nvPr/>
        </p:nvSpPr>
        <p:spPr>
          <a:xfrm>
            <a:off x="586720" y="5076900"/>
            <a:ext cx="7970700" cy="66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" name="Shape 18"/>
          <p:cNvSpPr/>
          <p:nvPr/>
        </p:nvSpPr>
        <p:spPr>
          <a:xfrm>
            <a:off x="586720" y="0"/>
            <a:ext cx="7970700" cy="66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title"/>
          </p:nvPr>
        </p:nvSpPr>
        <p:spPr>
          <a:xfrm>
            <a:off x="509550" y="1921350"/>
            <a:ext cx="8124900" cy="130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SzPct val="100000"/>
              <a:defRPr sz="3600"/>
            </a:lvl1pPr>
            <a:lvl2pPr lvl="1" algn="ctr" rtl="0">
              <a:spcBef>
                <a:spcPts val="0"/>
              </a:spcBef>
              <a:buSzPct val="100000"/>
              <a:defRPr sz="3600"/>
            </a:lvl2pPr>
            <a:lvl3pPr lvl="2" algn="ctr" rtl="0">
              <a:spcBef>
                <a:spcPts val="0"/>
              </a:spcBef>
              <a:buSzPct val="100000"/>
              <a:defRPr sz="3600"/>
            </a:lvl3pPr>
            <a:lvl4pPr lvl="3" algn="ctr" rtl="0">
              <a:spcBef>
                <a:spcPts val="0"/>
              </a:spcBef>
              <a:buSzPct val="100000"/>
              <a:defRPr sz="3600"/>
            </a:lvl4pPr>
            <a:lvl5pPr lvl="4" algn="ctr" rtl="0">
              <a:spcBef>
                <a:spcPts val="0"/>
              </a:spcBef>
              <a:buSzPct val="100000"/>
              <a:defRPr sz="3600"/>
            </a:lvl5pPr>
            <a:lvl6pPr lvl="5" algn="ctr" rtl="0">
              <a:spcBef>
                <a:spcPts val="0"/>
              </a:spcBef>
              <a:buSzPct val="100000"/>
              <a:defRPr sz="3600"/>
            </a:lvl6pPr>
            <a:lvl7pPr lvl="6" algn="ctr" rtl="0">
              <a:spcBef>
                <a:spcPts val="0"/>
              </a:spcBef>
              <a:buSzPct val="100000"/>
              <a:defRPr sz="3600"/>
            </a:lvl7pPr>
            <a:lvl8pPr lvl="7" algn="ctr" rtl="0">
              <a:spcBef>
                <a:spcPts val="0"/>
              </a:spcBef>
              <a:buSzPct val="100000"/>
              <a:defRPr sz="3600"/>
            </a:lvl8pPr>
            <a:lvl9pPr lvl="8" algn="ctr" rtl="0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00">
        <p:fade/>
      </p:transition>
    </mc:Choice>
    <mc:Fallback>
      <p:transition spd="slow" advTm="7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/>
          <p:nvPr/>
        </p:nvSpPr>
        <p:spPr>
          <a:xfrm>
            <a:off x="-125" y="5045700"/>
            <a:ext cx="9144000" cy="9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cxnSp>
        <p:nvCxnSpPr>
          <p:cNvPr id="23" name="Shape 23"/>
          <p:cNvCxnSpPr/>
          <p:nvPr/>
        </p:nvCxnSpPr>
        <p:spPr>
          <a:xfrm>
            <a:off x="419425" y="1154194"/>
            <a:ext cx="385200" cy="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311700" y="372725"/>
            <a:ext cx="8520600" cy="6450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311700" y="1417800"/>
            <a:ext cx="8520600" cy="31509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00">
        <p:fade/>
      </p:transition>
    </mc:Choice>
    <mc:Fallback>
      <p:transition spd="slow" advTm="7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hape 28"/>
          <p:cNvCxnSpPr/>
          <p:nvPr/>
        </p:nvCxnSpPr>
        <p:spPr>
          <a:xfrm>
            <a:off x="419425" y="1154194"/>
            <a:ext cx="385200" cy="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372725"/>
            <a:ext cx="8520600" cy="6450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417950"/>
            <a:ext cx="3999900" cy="31509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400"/>
            </a:lvl1pPr>
            <a:lvl2pPr lvl="1" rtl="0">
              <a:spcBef>
                <a:spcPts val="0"/>
              </a:spcBef>
              <a:buSzPct val="100000"/>
              <a:defRPr sz="1200"/>
            </a:lvl2pPr>
            <a:lvl3pPr lvl="2" rtl="0">
              <a:spcBef>
                <a:spcPts val="0"/>
              </a:spcBef>
              <a:buSzPct val="100000"/>
              <a:defRPr sz="1200"/>
            </a:lvl3pPr>
            <a:lvl4pPr lvl="3" rtl="0">
              <a:spcBef>
                <a:spcPts val="0"/>
              </a:spcBef>
              <a:buSzPct val="100000"/>
              <a:defRPr sz="1200"/>
            </a:lvl4pPr>
            <a:lvl5pPr lvl="4" rtl="0">
              <a:spcBef>
                <a:spcPts val="0"/>
              </a:spcBef>
              <a:buSzPct val="100000"/>
              <a:defRPr sz="1200"/>
            </a:lvl5pPr>
            <a:lvl6pPr lvl="5" rtl="0">
              <a:spcBef>
                <a:spcPts val="0"/>
              </a:spcBef>
              <a:buSzPct val="100000"/>
              <a:defRPr sz="1200"/>
            </a:lvl6pPr>
            <a:lvl7pPr lvl="6" rtl="0">
              <a:spcBef>
                <a:spcPts val="0"/>
              </a:spcBef>
              <a:buSzPct val="100000"/>
              <a:defRPr sz="1200"/>
            </a:lvl7pPr>
            <a:lvl8pPr lvl="7" rtl="0">
              <a:spcBef>
                <a:spcPts val="0"/>
              </a:spcBef>
              <a:buSzPct val="100000"/>
              <a:defRPr sz="1200"/>
            </a:lvl8pPr>
            <a:lvl9pPr lvl="8" rtl="0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4832400" y="1417950"/>
            <a:ext cx="3999900" cy="31509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400"/>
            </a:lvl1pPr>
            <a:lvl2pPr lvl="1" rtl="0">
              <a:spcBef>
                <a:spcPts val="0"/>
              </a:spcBef>
              <a:buSzPct val="100000"/>
              <a:defRPr sz="1200"/>
            </a:lvl2pPr>
            <a:lvl3pPr lvl="2" rtl="0">
              <a:spcBef>
                <a:spcPts val="0"/>
              </a:spcBef>
              <a:buSzPct val="100000"/>
              <a:defRPr sz="1200"/>
            </a:lvl3pPr>
            <a:lvl4pPr lvl="3" rtl="0">
              <a:spcBef>
                <a:spcPts val="0"/>
              </a:spcBef>
              <a:buSzPct val="100000"/>
              <a:defRPr sz="1200"/>
            </a:lvl4pPr>
            <a:lvl5pPr lvl="4" rtl="0">
              <a:spcBef>
                <a:spcPts val="0"/>
              </a:spcBef>
              <a:buSzPct val="100000"/>
              <a:defRPr sz="1200"/>
            </a:lvl5pPr>
            <a:lvl6pPr lvl="5" rtl="0">
              <a:spcBef>
                <a:spcPts val="0"/>
              </a:spcBef>
              <a:buSzPct val="100000"/>
              <a:defRPr sz="1200"/>
            </a:lvl6pPr>
            <a:lvl7pPr lvl="6" rtl="0">
              <a:spcBef>
                <a:spcPts val="0"/>
              </a:spcBef>
              <a:buSzPct val="100000"/>
              <a:defRPr sz="1200"/>
            </a:lvl7pPr>
            <a:lvl8pPr lvl="7" rtl="0">
              <a:spcBef>
                <a:spcPts val="0"/>
              </a:spcBef>
              <a:buSzPct val="100000"/>
              <a:defRPr sz="1200"/>
            </a:lvl8pPr>
            <a:lvl9pPr lvl="8" rtl="0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00">
        <p:fade/>
      </p:transition>
    </mc:Choice>
    <mc:Fallback>
      <p:transition spd="slow" advTm="7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311700" y="372725"/>
            <a:ext cx="8520600" cy="6450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00">
        <p:fade/>
      </p:transition>
    </mc:Choice>
    <mc:Fallback>
      <p:transition spd="slow" advTm="7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Shape 37"/>
          <p:cNvCxnSpPr/>
          <p:nvPr/>
        </p:nvCxnSpPr>
        <p:spPr>
          <a:xfrm>
            <a:off x="411043" y="1417772"/>
            <a:ext cx="385200" cy="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8" name="Shape 38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buSzPct val="100000"/>
              <a:defRPr sz="2400"/>
            </a:lvl1pPr>
            <a:lvl2pPr lvl="1" rtl="0">
              <a:spcBef>
                <a:spcPts val="0"/>
              </a:spcBef>
              <a:buSzPct val="100000"/>
              <a:defRPr sz="2400"/>
            </a:lvl2pPr>
            <a:lvl3pPr lvl="2" rtl="0">
              <a:spcBef>
                <a:spcPts val="0"/>
              </a:spcBef>
              <a:buSzPct val="100000"/>
              <a:defRPr sz="2400"/>
            </a:lvl3pPr>
            <a:lvl4pPr lvl="3" rtl="0">
              <a:spcBef>
                <a:spcPts val="0"/>
              </a:spcBef>
              <a:buSzPct val="100000"/>
              <a:defRPr sz="2400"/>
            </a:lvl4pPr>
            <a:lvl5pPr lvl="4" rtl="0">
              <a:spcBef>
                <a:spcPts val="0"/>
              </a:spcBef>
              <a:buSzPct val="100000"/>
              <a:defRPr sz="2400"/>
            </a:lvl5pPr>
            <a:lvl6pPr lvl="5" rtl="0">
              <a:spcBef>
                <a:spcPts val="0"/>
              </a:spcBef>
              <a:buSzPct val="100000"/>
              <a:defRPr sz="2400"/>
            </a:lvl6pPr>
            <a:lvl7pPr lvl="6" rtl="0">
              <a:spcBef>
                <a:spcPts val="0"/>
              </a:spcBef>
              <a:buSzPct val="100000"/>
              <a:defRPr sz="2400"/>
            </a:lvl7pPr>
            <a:lvl8pPr lvl="7" rtl="0">
              <a:spcBef>
                <a:spcPts val="0"/>
              </a:spcBef>
              <a:buSzPct val="100000"/>
              <a:defRPr sz="2400"/>
            </a:lvl8pPr>
            <a:lvl9pPr lvl="8" rtl="0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1"/>
          </p:nvPr>
        </p:nvSpPr>
        <p:spPr>
          <a:xfrm>
            <a:off x="311700" y="1640350"/>
            <a:ext cx="2808000" cy="29289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200"/>
            </a:lvl1pPr>
            <a:lvl2pPr lvl="1" rtl="0">
              <a:spcBef>
                <a:spcPts val="0"/>
              </a:spcBef>
              <a:buSzPct val="100000"/>
              <a:defRPr sz="1200"/>
            </a:lvl2pPr>
            <a:lvl3pPr lvl="2" rtl="0">
              <a:spcBef>
                <a:spcPts val="0"/>
              </a:spcBef>
              <a:buSzPct val="100000"/>
              <a:defRPr sz="1200"/>
            </a:lvl3pPr>
            <a:lvl4pPr lvl="3" rtl="0">
              <a:spcBef>
                <a:spcPts val="0"/>
              </a:spcBef>
              <a:buSzPct val="100000"/>
              <a:defRPr sz="1200"/>
            </a:lvl4pPr>
            <a:lvl5pPr lvl="4" rtl="0">
              <a:spcBef>
                <a:spcPts val="0"/>
              </a:spcBef>
              <a:buSzPct val="100000"/>
              <a:defRPr sz="1200"/>
            </a:lvl5pPr>
            <a:lvl6pPr lvl="5" rtl="0">
              <a:spcBef>
                <a:spcPts val="0"/>
              </a:spcBef>
              <a:buSzPct val="100000"/>
              <a:defRPr sz="1200"/>
            </a:lvl6pPr>
            <a:lvl7pPr lvl="6" rtl="0">
              <a:spcBef>
                <a:spcPts val="0"/>
              </a:spcBef>
              <a:buSzPct val="100000"/>
              <a:defRPr sz="1200"/>
            </a:lvl7pPr>
            <a:lvl8pPr lvl="7" rtl="0">
              <a:spcBef>
                <a:spcPts val="0"/>
              </a:spcBef>
              <a:buSzPct val="100000"/>
              <a:defRPr sz="1200"/>
            </a:lvl8pPr>
            <a:lvl9pPr lvl="8" rtl="0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00">
        <p:fade/>
      </p:transition>
    </mc:Choice>
    <mc:Fallback>
      <p:transition spd="slow" advTm="7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586720" y="0"/>
            <a:ext cx="7970700" cy="66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3" name="Shape 43"/>
          <p:cNvSpPr/>
          <p:nvPr/>
        </p:nvSpPr>
        <p:spPr>
          <a:xfrm>
            <a:off x="586720" y="5076900"/>
            <a:ext cx="7970700" cy="66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rtl="0">
              <a:spcBef>
                <a:spcPts val="0"/>
              </a:spcBef>
              <a:buSzPct val="100000"/>
              <a:defRPr sz="4200"/>
            </a:lvl1pPr>
            <a:lvl2pPr lvl="1" rtl="0">
              <a:spcBef>
                <a:spcPts val="0"/>
              </a:spcBef>
              <a:buSzPct val="100000"/>
              <a:defRPr sz="4200"/>
            </a:lvl2pPr>
            <a:lvl3pPr lvl="2" rtl="0">
              <a:spcBef>
                <a:spcPts val="0"/>
              </a:spcBef>
              <a:buSzPct val="100000"/>
              <a:defRPr sz="4200"/>
            </a:lvl3pPr>
            <a:lvl4pPr lvl="3" rtl="0">
              <a:spcBef>
                <a:spcPts val="0"/>
              </a:spcBef>
              <a:buSzPct val="100000"/>
              <a:defRPr sz="4200"/>
            </a:lvl4pPr>
            <a:lvl5pPr lvl="4" rtl="0">
              <a:spcBef>
                <a:spcPts val="0"/>
              </a:spcBef>
              <a:buSzPct val="100000"/>
              <a:defRPr sz="4200"/>
            </a:lvl5pPr>
            <a:lvl6pPr lvl="5" rtl="0">
              <a:spcBef>
                <a:spcPts val="0"/>
              </a:spcBef>
              <a:buSzPct val="100000"/>
              <a:defRPr sz="4200"/>
            </a:lvl6pPr>
            <a:lvl7pPr lvl="6" rtl="0">
              <a:spcBef>
                <a:spcPts val="0"/>
              </a:spcBef>
              <a:buSzPct val="100000"/>
              <a:defRPr sz="4200"/>
            </a:lvl7pPr>
            <a:lvl8pPr lvl="7" rtl="0">
              <a:spcBef>
                <a:spcPts val="0"/>
              </a:spcBef>
              <a:buSzPct val="100000"/>
              <a:defRPr sz="4200"/>
            </a:lvl8pPr>
            <a:lvl9pPr lvl="8" rtl="0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00">
        <p:fade/>
      </p:transition>
    </mc:Choice>
    <mc:Fallback>
      <p:transition spd="slow" advTm="7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/>
          <p:nvPr/>
        </p:nvSpPr>
        <p:spPr>
          <a:xfrm>
            <a:off x="4572000" y="-10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cxnSp>
        <p:nvCxnSpPr>
          <p:cNvPr id="48" name="Shape 48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9" name="Shape 49"/>
          <p:cNvSpPr txBox="1">
            <a:spLocks noGrp="1"/>
          </p:cNvSpPr>
          <p:nvPr>
            <p:ph type="title"/>
          </p:nvPr>
        </p:nvSpPr>
        <p:spPr>
          <a:xfrm>
            <a:off x="265500" y="1084625"/>
            <a:ext cx="4045200" cy="17070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 rtl="0">
              <a:spcBef>
                <a:spcPts val="0"/>
              </a:spcBef>
              <a:buSzPct val="100000"/>
              <a:defRPr sz="4200"/>
            </a:lvl1pPr>
            <a:lvl2pPr lvl="1" algn="ctr" rtl="0">
              <a:spcBef>
                <a:spcPts val="0"/>
              </a:spcBef>
              <a:buSzPct val="100000"/>
              <a:defRPr sz="4200"/>
            </a:lvl2pPr>
            <a:lvl3pPr lvl="2" algn="ctr" rtl="0">
              <a:spcBef>
                <a:spcPts val="0"/>
              </a:spcBef>
              <a:buSzPct val="100000"/>
              <a:defRPr sz="4200"/>
            </a:lvl3pPr>
            <a:lvl4pPr lvl="3" algn="ctr" rtl="0">
              <a:spcBef>
                <a:spcPts val="0"/>
              </a:spcBef>
              <a:buSzPct val="100000"/>
              <a:defRPr sz="4200"/>
            </a:lvl4pPr>
            <a:lvl5pPr lvl="4" algn="ctr" rtl="0">
              <a:spcBef>
                <a:spcPts val="0"/>
              </a:spcBef>
              <a:buSzPct val="100000"/>
              <a:defRPr sz="4200"/>
            </a:lvl5pPr>
            <a:lvl6pPr lvl="5" algn="ctr" rtl="0">
              <a:spcBef>
                <a:spcPts val="0"/>
              </a:spcBef>
              <a:buSzPct val="100000"/>
              <a:defRPr sz="4200"/>
            </a:lvl6pPr>
            <a:lvl7pPr lvl="6" algn="ctr" rtl="0">
              <a:spcBef>
                <a:spcPts val="0"/>
              </a:spcBef>
              <a:buSzPct val="100000"/>
              <a:defRPr sz="4200"/>
            </a:lvl7pPr>
            <a:lvl8pPr lvl="7" algn="ctr" rtl="0">
              <a:spcBef>
                <a:spcPts val="0"/>
              </a:spcBef>
              <a:buSzPct val="100000"/>
              <a:defRPr sz="4200"/>
            </a:lvl8pPr>
            <a:lvl9pPr lvl="8" algn="ctr" rtl="0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subTitle" idx="1"/>
          </p:nvPr>
        </p:nvSpPr>
        <p:spPr>
          <a:xfrm>
            <a:off x="265500" y="2845200"/>
            <a:ext cx="4045200" cy="1421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None/>
              <a:defRPr sz="2100">
                <a:solidFill>
                  <a:schemeClr val="accent6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None/>
              <a:defRPr sz="2100">
                <a:solidFill>
                  <a:schemeClr val="accent6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None/>
              <a:defRPr sz="2100">
                <a:solidFill>
                  <a:schemeClr val="accent6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None/>
              <a:defRPr sz="2100">
                <a:solidFill>
                  <a:schemeClr val="accent6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None/>
              <a:defRPr sz="2100">
                <a:solidFill>
                  <a:schemeClr val="accent6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None/>
              <a:defRPr sz="2100">
                <a:solidFill>
                  <a:schemeClr val="accent6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None/>
              <a:defRPr sz="2100">
                <a:solidFill>
                  <a:schemeClr val="accent6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None/>
              <a:defRPr sz="2100">
                <a:solidFill>
                  <a:schemeClr val="accent6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None/>
              <a:defRPr sz="2100">
                <a:solidFill>
                  <a:schemeClr val="accent6"/>
                </a:solidFill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rtl="0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 lang="en">
              <a:solidFill>
                <a:schemeClr val="l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00">
        <p:fade/>
      </p:transition>
    </mc:Choice>
    <mc:Fallback>
      <p:transition spd="slow" advTm="7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00">
        <p:fade/>
      </p:transition>
    </mc:Choice>
    <mc:Fallback>
      <p:transition spd="slow" advTm="7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372725"/>
            <a:ext cx="8520600" cy="645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rtl="0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rtl="0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rtl="0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rtl="0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rtl="0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rtl="0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rtl="0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rtl="0">
              <a:spcBef>
                <a:spcPts val="0"/>
              </a:spcBef>
              <a:buClr>
                <a:schemeClr val="dk1"/>
              </a:buClr>
              <a:buSzPct val="100000"/>
              <a:buFont typeface="Playfair Display"/>
              <a:buNone/>
              <a:defRPr sz="32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417800"/>
            <a:ext cx="8520600" cy="3150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Lato"/>
              <a:defRPr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Lato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Lato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Lato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Lato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Lato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Lato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Lato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Lato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 rtl="0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‹#›</a:t>
            </a:fld>
            <a:endParaRPr lang="en"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Tm="7000">
        <p:fade/>
      </p:transition>
    </mc:Choice>
    <mc:Fallback>
      <p:transition spd="slow" advTm="7000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-sa/4.0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4EA7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ctrTitle"/>
          </p:nvPr>
        </p:nvSpPr>
        <p:spPr>
          <a:xfrm>
            <a:off x="2991437" y="-41925"/>
            <a:ext cx="3161100" cy="1207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/>
              <a:t>Syllabus</a:t>
            </a:r>
          </a:p>
        </p:txBody>
      </p:sp>
      <p:sp>
        <p:nvSpPr>
          <p:cNvPr id="69" name="Shape 69"/>
          <p:cNvSpPr txBox="1">
            <a:spLocks noGrp="1"/>
          </p:cNvSpPr>
          <p:nvPr>
            <p:ph type="subTitle" idx="1"/>
          </p:nvPr>
        </p:nvSpPr>
        <p:spPr>
          <a:xfrm>
            <a:off x="289250" y="1165875"/>
            <a:ext cx="4225500" cy="38049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3600"/>
              <a:t>I thought this was a semester class...not 2 years!</a:t>
            </a:r>
          </a:p>
        </p:txBody>
      </p:sp>
      <p:pic>
        <p:nvPicPr>
          <p:cNvPr id="70" name="Shape 70" descr="overwhelmed | I can change the card to match my mood. | Elizabeth ..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82937" y="902937"/>
            <a:ext cx="3957325" cy="3957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10000">
        <p:fade/>
      </p:transition>
    </mc:Choice>
    <mc:Fallback>
      <p:transition spd="slow" advTm="10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4EA7"/>
        </a:solidFill>
        <a:effectLst/>
      </p:bgPr>
    </p:bg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Shape 138" descr="File:Constitutional Reliability of Tamilnadu Council.jpg ..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Shape 139"/>
          <p:cNvSpPr txBox="1">
            <a:spLocks noGrp="1"/>
          </p:cNvSpPr>
          <p:nvPr>
            <p:ph type="ctrTitle"/>
          </p:nvPr>
        </p:nvSpPr>
        <p:spPr>
          <a:xfrm>
            <a:off x="630600" y="136800"/>
            <a:ext cx="7893000" cy="1853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>
                <a:solidFill>
                  <a:srgbClr val="000000"/>
                </a:solidFill>
              </a:rPr>
              <a:t>Standard Portfolio</a:t>
            </a:r>
          </a:p>
        </p:txBody>
      </p:sp>
      <p:sp>
        <p:nvSpPr>
          <p:cNvPr id="140" name="Shape 140"/>
          <p:cNvSpPr txBox="1">
            <a:spLocks noGrp="1"/>
          </p:cNvSpPr>
          <p:nvPr>
            <p:ph type="subTitle" idx="1"/>
          </p:nvPr>
        </p:nvSpPr>
        <p:spPr>
          <a:xfrm>
            <a:off x="5087275" y="2833800"/>
            <a:ext cx="3597600" cy="2009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>
                <a:solidFill>
                  <a:srgbClr val="20124D"/>
                </a:solidFill>
              </a:rPr>
              <a:t>I am happy that I will have the portfolio to reflect on in the future and see the progress I have made throughout EDU 221.</a:t>
            </a:r>
          </a:p>
        </p:txBody>
      </p:sp>
      <p:pic>
        <p:nvPicPr>
          <p:cNvPr id="141" name="Shape 141" descr="Free vector graphic: Ring Binder, Loose-Leaf, Binder - Free Image ...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228534">
            <a:off x="7028253" y="754855"/>
            <a:ext cx="1453194" cy="19447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Tm="10000">
        <p15:prstTrans prst="fracture"/>
      </p:transition>
    </mc:Choice>
    <mc:Fallback>
      <p:transition spd="slow" advTm="10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4EA7"/>
        </a:solidFill>
        <a:effectLst/>
      </p:bgPr>
    </p:bg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>
            <a:spLocks noGrp="1"/>
          </p:cNvSpPr>
          <p:nvPr>
            <p:ph type="ctrTitle"/>
          </p:nvPr>
        </p:nvSpPr>
        <p:spPr>
          <a:xfrm>
            <a:off x="630600" y="-15600"/>
            <a:ext cx="7893000" cy="9555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/>
              <a:t>PLES Projects</a:t>
            </a:r>
          </a:p>
        </p:txBody>
      </p:sp>
      <p:sp>
        <p:nvSpPr>
          <p:cNvPr id="147" name="Shape 147"/>
          <p:cNvSpPr txBox="1">
            <a:spLocks noGrp="1"/>
          </p:cNvSpPr>
          <p:nvPr>
            <p:ph type="subTitle" idx="1"/>
          </p:nvPr>
        </p:nvSpPr>
        <p:spPr>
          <a:xfrm>
            <a:off x="5241875" y="1092350"/>
            <a:ext cx="3766200" cy="3384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/>
              <a:t>I really enjoyed learning about all the different factors that contribute to a positive learning environment. I found this was an insightful and engaging unit.</a:t>
            </a:r>
          </a:p>
        </p:txBody>
      </p:sp>
      <p:pic>
        <p:nvPicPr>
          <p:cNvPr id="148" name="Shape 148" descr="File:Self-Efficacy - Teaching Presence .png - Wikimedia Commons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926" y="1289200"/>
            <a:ext cx="5164950" cy="3187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Tm="10000">
        <p15:prstTrans prst="wind"/>
      </p:transition>
    </mc:Choice>
    <mc:Fallback>
      <p:transition spd="slow" advTm="10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4EA7"/>
        </a:solidFill>
        <a:effectLst/>
      </p:bgPr>
    </p:bg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Shape 153" descr="Free vector graphic: Checkered, Flag, Race, Sport - Free Image on ..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0224" y="170124"/>
            <a:ext cx="1984075" cy="1370246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Shape 154"/>
          <p:cNvSpPr txBox="1">
            <a:spLocks noGrp="1"/>
          </p:cNvSpPr>
          <p:nvPr>
            <p:ph type="ctrTitle"/>
          </p:nvPr>
        </p:nvSpPr>
        <p:spPr>
          <a:xfrm>
            <a:off x="2154300" y="80275"/>
            <a:ext cx="4835400" cy="1164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/>
              <a:t>3-2-1 Report</a:t>
            </a:r>
          </a:p>
        </p:txBody>
      </p:sp>
      <p:sp>
        <p:nvSpPr>
          <p:cNvPr id="155" name="Shape 155"/>
          <p:cNvSpPr txBox="1">
            <a:spLocks noGrp="1"/>
          </p:cNvSpPr>
          <p:nvPr>
            <p:ph type="subTitle" idx="1"/>
          </p:nvPr>
        </p:nvSpPr>
        <p:spPr>
          <a:xfrm>
            <a:off x="170225" y="1446028"/>
            <a:ext cx="8725500" cy="3466647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2200" b="1" dirty="0"/>
              <a:t>3</a:t>
            </a:r>
            <a:r>
              <a:rPr lang="en" sz="2200" dirty="0"/>
              <a:t> Teachers who help you survive the semester and reinforce there is a light at the end of the tunnel.</a:t>
            </a:r>
          </a:p>
          <a:p>
            <a:pPr lvl="0" algn="ctr" rtl="0">
              <a:spcBef>
                <a:spcPts val="0"/>
              </a:spcBef>
              <a:buNone/>
            </a:pPr>
            <a:endParaRPr sz="600" dirty="0"/>
          </a:p>
          <a:p>
            <a:pPr lvl="0" algn="ctr" rtl="0">
              <a:spcBef>
                <a:spcPts val="0"/>
              </a:spcBef>
              <a:buNone/>
            </a:pPr>
            <a:r>
              <a:rPr lang="en" sz="2200" b="1" dirty="0"/>
              <a:t>2</a:t>
            </a:r>
            <a:r>
              <a:rPr lang="en" sz="2200" dirty="0"/>
              <a:t> Exciting and engaging learning environments: UMF &amp; Mt. Blue Classrooms.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 sz="600" dirty="0"/>
              <a:t>  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 sz="2200" b="1" dirty="0"/>
              <a:t>1</a:t>
            </a:r>
            <a:r>
              <a:rPr lang="en" sz="2200" dirty="0"/>
              <a:t> Final class with with friends who have shared a memorable learning experience to get one step closer to becoming an education professional!</a:t>
            </a:r>
          </a:p>
        </p:txBody>
      </p:sp>
      <p:pic>
        <p:nvPicPr>
          <p:cNvPr id="156" name="Shape 156" descr="Free vector graphic: Checkered, Flag, Race, Sport - Free Image on ..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11649" y="170124"/>
            <a:ext cx="1984075" cy="13702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12000">
        <p:dissolve/>
      </p:transition>
    </mc:Choice>
    <mc:Fallback>
      <p:transition spd="slow" advTm="12000">
        <p:dissolv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4EA7"/>
        </a:solid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>
            <a:spLocks noGrp="1"/>
          </p:cNvSpPr>
          <p:nvPr>
            <p:ph type="ctrTitle"/>
          </p:nvPr>
        </p:nvSpPr>
        <p:spPr>
          <a:xfrm>
            <a:off x="2357850" y="405275"/>
            <a:ext cx="4428300" cy="9465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/>
              <a:t>Citations</a:t>
            </a:r>
          </a:p>
        </p:txBody>
      </p:sp>
      <p:sp>
        <p:nvSpPr>
          <p:cNvPr id="162" name="Shape 162"/>
          <p:cNvSpPr txBox="1">
            <a:spLocks noGrp="1"/>
          </p:cNvSpPr>
          <p:nvPr>
            <p:ph type="subTitle" idx="1"/>
          </p:nvPr>
        </p:nvSpPr>
        <p:spPr>
          <a:xfrm>
            <a:off x="625500" y="1351775"/>
            <a:ext cx="7893000" cy="1992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/>
              <a:t>Images </a:t>
            </a:r>
            <a:r>
              <a:rPr lang="en" sz="1800"/>
              <a:t> (slide 3 &amp; 7) </a:t>
            </a:r>
            <a:r>
              <a:rPr lang="en"/>
              <a:t>are cited on the sides.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/>
              <a:t>All other images are used with Terms of Service from Google Gallery. </a:t>
            </a:r>
            <a:br>
              <a:rPr lang="en"/>
            </a:br>
            <a:endParaRPr lang="en"/>
          </a:p>
        </p:txBody>
      </p:sp>
      <p:pic>
        <p:nvPicPr>
          <p:cNvPr id="163" name="Shape 1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72785" y="3733910"/>
            <a:ext cx="2198425" cy="768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8000">
        <p14:vortex dir="d"/>
      </p:transition>
    </mc:Choice>
    <mc:Fallback>
      <p:transition spd="slow" advTm="8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4EA7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ctrTitle"/>
          </p:nvPr>
        </p:nvSpPr>
        <p:spPr>
          <a:xfrm>
            <a:off x="630600" y="136800"/>
            <a:ext cx="7893000" cy="1853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/>
              <a:t>iPad &amp; Apps</a:t>
            </a:r>
          </a:p>
        </p:txBody>
      </p:sp>
      <p:pic>
        <p:nvPicPr>
          <p:cNvPr id="76" name="Shape 76" descr="Apple iPad | Intel Free Press | Flickr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800040">
            <a:off x="753295" y="1328023"/>
            <a:ext cx="2679586" cy="3508827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Shape 77" descr="File:Google-apps-ne-besplaten.jpg - Wikimedia Commons"/>
          <p:cNvPicPr preferRelativeResize="0"/>
          <p:nvPr/>
        </p:nvPicPr>
        <p:blipFill rotWithShape="1">
          <a:blip r:embed="rId4">
            <a:alphaModFix/>
          </a:blip>
          <a:srcRect l="10149" r="9173"/>
          <a:stretch/>
        </p:blipFill>
        <p:spPr>
          <a:xfrm rot="1462481">
            <a:off x="6663086" y="2763868"/>
            <a:ext cx="2063376" cy="1918190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Shape 78"/>
          <p:cNvSpPr/>
          <p:nvPr/>
        </p:nvSpPr>
        <p:spPr>
          <a:xfrm>
            <a:off x="3256175" y="1151700"/>
            <a:ext cx="3303600" cy="575100"/>
          </a:xfrm>
          <a:prstGeom prst="wedgeRectCallout">
            <a:avLst>
              <a:gd name="adj1" fmla="val -46335"/>
              <a:gd name="adj2" fmla="val 87517"/>
            </a:avLst>
          </a:prstGeom>
          <a:solidFill>
            <a:srgbClr val="6FA8DC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1000"/>
              </a:spcBef>
              <a:buNone/>
            </a:pPr>
            <a:r>
              <a:rPr lang="en" sz="2400">
                <a:solidFill>
                  <a:schemeClr val="accent6"/>
                </a:solidFill>
                <a:latin typeface="Lato"/>
                <a:ea typeface="Lato"/>
                <a:cs typeface="Lato"/>
                <a:sym typeface="Lato"/>
              </a:rPr>
              <a:t>Is there an app for this?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9" name="Shape 79"/>
          <p:cNvSpPr/>
          <p:nvPr/>
        </p:nvSpPr>
        <p:spPr>
          <a:xfrm>
            <a:off x="3688025" y="1825500"/>
            <a:ext cx="2671200" cy="2244900"/>
          </a:xfrm>
          <a:prstGeom prst="wedgeEllipseCallout">
            <a:avLst>
              <a:gd name="adj1" fmla="val 61284"/>
              <a:gd name="adj2" fmla="val 17582"/>
            </a:avLst>
          </a:prstGeom>
          <a:solidFill>
            <a:srgbClr val="6FA8DC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1000"/>
              </a:spcBef>
              <a:buNone/>
            </a:pPr>
            <a:r>
              <a:rPr lang="en" sz="2400">
                <a:solidFill>
                  <a:schemeClr val="accent6"/>
                </a:solidFill>
                <a:latin typeface="Lato"/>
                <a:ea typeface="Lato"/>
                <a:cs typeface="Lato"/>
                <a:sym typeface="Lato"/>
              </a:rPr>
              <a:t>Don’t you know...there are apps for everything!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10000">
        <p14:reveal/>
      </p:transition>
    </mc:Choice>
    <mc:Fallback>
      <p:transition spd="slow" advTm="1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4EA7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ctrTitle"/>
          </p:nvPr>
        </p:nvSpPr>
        <p:spPr>
          <a:xfrm>
            <a:off x="630600" y="136800"/>
            <a:ext cx="3149700" cy="2252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/>
              <a:t>MEL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/>
              <a:t>Project</a:t>
            </a:r>
          </a:p>
        </p:txBody>
      </p:sp>
      <p:sp>
        <p:nvSpPr>
          <p:cNvPr id="85" name="Shape 85"/>
          <p:cNvSpPr txBox="1">
            <a:spLocks noGrp="1"/>
          </p:cNvSpPr>
          <p:nvPr>
            <p:ph type="subTitle" idx="1"/>
          </p:nvPr>
        </p:nvSpPr>
        <p:spPr>
          <a:xfrm>
            <a:off x="205800" y="1769200"/>
            <a:ext cx="3999300" cy="31836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/>
              <a:t>I can use the MEL format to help me set goals in my classroom and make sure that I create a lesson that can really engage every student.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 sz="700"/>
              <a:t>© Copyright 2017 G-Cube. All rights reserved. http://www.gc-solutions.net/blog/meaningful-engaged-learning/</a:t>
            </a:r>
          </a:p>
        </p:txBody>
      </p:sp>
      <p:pic>
        <p:nvPicPr>
          <p:cNvPr id="86" name="Shape 86" descr="Engaged_Learning JPEG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22276" y="410062"/>
            <a:ext cx="4607025" cy="43233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10000">
        <p:randomBar dir="vert"/>
      </p:transition>
    </mc:Choice>
    <mc:Fallback>
      <p:transition spd="slow" advTm="10000">
        <p:randomBar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4EA7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ctrTitle"/>
          </p:nvPr>
        </p:nvSpPr>
        <p:spPr>
          <a:xfrm>
            <a:off x="630600" y="136800"/>
            <a:ext cx="7893000" cy="1853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/>
              <a:t>Technology Blog</a:t>
            </a:r>
          </a:p>
        </p:txBody>
      </p:sp>
      <p:sp>
        <p:nvSpPr>
          <p:cNvPr id="92" name="Shape 92"/>
          <p:cNvSpPr txBox="1">
            <a:spLocks noGrp="1"/>
          </p:cNvSpPr>
          <p:nvPr>
            <p:ph type="subTitle" idx="1"/>
          </p:nvPr>
        </p:nvSpPr>
        <p:spPr>
          <a:xfrm>
            <a:off x="625500" y="3624050"/>
            <a:ext cx="7893000" cy="1274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2000"/>
              <a:t>This was a great way for us to blog about the different technology we used throughout EDU 221. I know I can always refer to this if I need to refresh myself with integrating new technology in my classrooms.</a:t>
            </a:r>
          </a:p>
        </p:txBody>
      </p:sp>
      <p:pic>
        <p:nvPicPr>
          <p:cNvPr id="93" name="Shape 93" descr="Portfolio - Free images on Pixabay"/>
          <p:cNvPicPr preferRelativeResize="0"/>
          <p:nvPr/>
        </p:nvPicPr>
        <p:blipFill rotWithShape="1">
          <a:blip r:embed="rId3">
            <a:alphaModFix/>
          </a:blip>
          <a:srcRect t="11190" b="14010"/>
          <a:stretch/>
        </p:blipFill>
        <p:spPr>
          <a:xfrm>
            <a:off x="1058675" y="1316050"/>
            <a:ext cx="7026650" cy="2627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10000">
        <p:split orient="vert"/>
      </p:transition>
    </mc:Choice>
    <mc:Fallback>
      <p:transition spd="slow" advTm="10000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4EA7"/>
        </a:solid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Shape 98" descr="File:Social-media-communication.png - Wikimedia Commons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Shape 99"/>
          <p:cNvSpPr txBox="1">
            <a:spLocks noGrp="1"/>
          </p:cNvSpPr>
          <p:nvPr>
            <p:ph type="ctrTitle"/>
          </p:nvPr>
        </p:nvSpPr>
        <p:spPr>
          <a:xfrm>
            <a:off x="625500" y="1006875"/>
            <a:ext cx="7893000" cy="969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>
                <a:solidFill>
                  <a:srgbClr val="000000"/>
                </a:solidFill>
              </a:rPr>
              <a:t>Playing with Media</a:t>
            </a:r>
          </a:p>
        </p:txBody>
      </p:sp>
      <p:sp>
        <p:nvSpPr>
          <p:cNvPr id="100" name="Shape 100"/>
          <p:cNvSpPr txBox="1">
            <a:spLocks noGrp="1"/>
          </p:cNvSpPr>
          <p:nvPr>
            <p:ph type="subTitle" idx="1"/>
          </p:nvPr>
        </p:nvSpPr>
        <p:spPr>
          <a:xfrm>
            <a:off x="1723350" y="1721150"/>
            <a:ext cx="5697300" cy="15342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800">
                <a:solidFill>
                  <a:srgbClr val="000000"/>
                </a:solidFill>
              </a:rPr>
              <a:t>This was a great way to talk about technology without just having a manual or a textbook. This showed me how much technology is being used today and how I could use it in my classroom.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10000">
        <p:push dir="u"/>
      </p:transition>
    </mc:Choice>
    <mc:Fallback>
      <p:transition spd="slow" advTm="1000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4EA7"/>
        </a:solid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ctrTitle"/>
          </p:nvPr>
        </p:nvSpPr>
        <p:spPr>
          <a:xfrm>
            <a:off x="630600" y="136800"/>
            <a:ext cx="7893000" cy="1853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/>
              <a:t>Moose Tech</a:t>
            </a:r>
          </a:p>
        </p:txBody>
      </p:sp>
      <p:sp>
        <p:nvSpPr>
          <p:cNvPr id="106" name="Shape 106"/>
          <p:cNvSpPr txBox="1">
            <a:spLocks noGrp="1"/>
          </p:cNvSpPr>
          <p:nvPr>
            <p:ph type="subTitle" idx="1"/>
          </p:nvPr>
        </p:nvSpPr>
        <p:spPr>
          <a:xfrm>
            <a:off x="630600" y="3623275"/>
            <a:ext cx="7893000" cy="13035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800" dirty="0"/>
              <a:t>Preparing an iBook for Moose Tech an</a:t>
            </a:r>
            <a:r>
              <a:rPr lang="en-US" sz="1800" dirty="0"/>
              <a:t>d </a:t>
            </a:r>
            <a:r>
              <a:rPr lang="en" sz="1800" dirty="0"/>
              <a:t>being told we had to present in front of other professionals in our field is a wonderful opportunity and a great way  to network with other professional in the same field as our own.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 sz="800" dirty="0"/>
              <a:t>Photos by Theresa Overall. Creative Commons License</a:t>
            </a:r>
            <a:br>
              <a:rPr lang="en" sz="800" dirty="0"/>
            </a:br>
            <a:r>
              <a:rPr lang="en" sz="800" dirty="0"/>
              <a:t>These photos are licensed under a </a:t>
            </a:r>
            <a:r>
              <a:rPr lang="en" sz="800" u="sng" dirty="0">
                <a:solidFill>
                  <a:schemeClr val="hlink"/>
                </a:solidFill>
                <a:hlinkClick r:id="rId3"/>
              </a:rPr>
              <a:t>Creative Commons Attribution-NonCommercial-ShareAlike 4.0 International License.</a:t>
            </a:r>
          </a:p>
        </p:txBody>
      </p:sp>
      <p:pic>
        <p:nvPicPr>
          <p:cNvPr id="107" name="Shape 107" descr="IMG_2295.jpg"/>
          <p:cNvPicPr preferRelativeResize="0"/>
          <p:nvPr/>
        </p:nvPicPr>
        <p:blipFill rotWithShape="1">
          <a:blip r:embed="rId4">
            <a:alphaModFix/>
          </a:blip>
          <a:srcRect l="18339" t="33479" r="7200"/>
          <a:stretch/>
        </p:blipFill>
        <p:spPr>
          <a:xfrm>
            <a:off x="2660749" y="1057175"/>
            <a:ext cx="3822500" cy="2566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10000">
        <p:circle/>
      </p:transition>
    </mc:Choice>
    <mc:Fallback>
      <p:transition spd="slow" advTm="10000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4EA7"/>
        </a:solid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>
            <a:spLocks noGrp="1"/>
          </p:cNvSpPr>
          <p:nvPr>
            <p:ph type="ctrTitle"/>
          </p:nvPr>
        </p:nvSpPr>
        <p:spPr>
          <a:xfrm>
            <a:off x="630600" y="136800"/>
            <a:ext cx="7893000" cy="1853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/>
              <a:t>Teacher Tool Kit</a:t>
            </a:r>
          </a:p>
        </p:txBody>
      </p:sp>
      <p:sp>
        <p:nvSpPr>
          <p:cNvPr id="113" name="Shape 113"/>
          <p:cNvSpPr txBox="1">
            <a:spLocks noGrp="1"/>
          </p:cNvSpPr>
          <p:nvPr>
            <p:ph type="subTitle" idx="1"/>
          </p:nvPr>
        </p:nvSpPr>
        <p:spPr>
          <a:xfrm>
            <a:off x="630600" y="3228375"/>
            <a:ext cx="7893000" cy="1656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/>
              <a:t>Creating a document of what I have created to help me in the future. I feel like I could really go back to this when a problem arises in my classroom . It will be a resource for my future. </a:t>
            </a:r>
          </a:p>
        </p:txBody>
      </p:sp>
      <p:pic>
        <p:nvPicPr>
          <p:cNvPr id="114" name="Shape 114" descr="Free vector graphic: Toolbox, Metallic, Maintenance - Free Image ..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59625" y="1082449"/>
            <a:ext cx="2077375" cy="214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Shape 115" descr="School, Supplies - Free images on Pixabay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4100" y="1082450"/>
            <a:ext cx="2145925" cy="214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Shape 116" descr="Books | Free Stock Photo | Illustration of books | # 143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77674" y="1200475"/>
            <a:ext cx="2145924" cy="1909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Tm="10000">
        <p15:prstTrans prst="fallOver"/>
      </p:transition>
    </mc:Choice>
    <mc:Fallback>
      <p:transition spd="slow" advTm="10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4EA7"/>
        </a:solid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ctrTitle"/>
          </p:nvPr>
        </p:nvSpPr>
        <p:spPr>
          <a:xfrm>
            <a:off x="630600" y="136800"/>
            <a:ext cx="7893000" cy="1853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/>
              <a:t>Fires in the Bathroom</a:t>
            </a:r>
          </a:p>
        </p:txBody>
      </p:sp>
      <p:sp>
        <p:nvSpPr>
          <p:cNvPr id="122" name="Shape 122"/>
          <p:cNvSpPr txBox="1">
            <a:spLocks noGrp="1"/>
          </p:cNvSpPr>
          <p:nvPr>
            <p:ph type="subTitle" idx="1"/>
          </p:nvPr>
        </p:nvSpPr>
        <p:spPr>
          <a:xfrm>
            <a:off x="630600" y="3598375"/>
            <a:ext cx="7893000" cy="9042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dirty="0"/>
              <a:t>This book was a great read and I really felt like I go</a:t>
            </a:r>
            <a:r>
              <a:rPr lang="en-US" dirty="0"/>
              <a:t>t</a:t>
            </a:r>
            <a:r>
              <a:rPr lang="en" dirty="0"/>
              <a:t> to learn from different students’ perspectives in the class.</a:t>
            </a:r>
          </a:p>
        </p:txBody>
      </p:sp>
      <p:pic>
        <p:nvPicPr>
          <p:cNvPr id="123" name="Shape 123" descr="Campfire - Wikipedia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37138" y="2241249"/>
            <a:ext cx="1222649" cy="1116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Shape 124" descr="Man, Toilet - Free images on Pixabay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59367" y="1302750"/>
            <a:ext cx="2305200" cy="2295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Shape 125" descr="Free vector graphic: Fire, Car, Flame, Sports, Motor - Free Image ...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5400000" flipH="1">
            <a:off x="5250687" y="1786500"/>
            <a:ext cx="1248549" cy="702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10000">
        <p14:warp dir="in"/>
      </p:transition>
    </mc:Choice>
    <mc:Fallback>
      <p:transition spd="slow" advTm="10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4EA7"/>
        </a:solidFill>
        <a:effectLst/>
      </p:bgPr>
    </p:bg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>
            <a:spLocks noGrp="1"/>
          </p:cNvSpPr>
          <p:nvPr>
            <p:ph type="ctrTitle"/>
          </p:nvPr>
        </p:nvSpPr>
        <p:spPr>
          <a:xfrm>
            <a:off x="630600" y="136800"/>
            <a:ext cx="7893000" cy="1853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/>
              <a:t>WebQuest</a:t>
            </a:r>
          </a:p>
        </p:txBody>
      </p:sp>
      <p:sp>
        <p:nvSpPr>
          <p:cNvPr id="131" name="Shape 131"/>
          <p:cNvSpPr txBox="1">
            <a:spLocks noGrp="1"/>
          </p:cNvSpPr>
          <p:nvPr>
            <p:ph type="subTitle" idx="1"/>
          </p:nvPr>
        </p:nvSpPr>
        <p:spPr>
          <a:xfrm>
            <a:off x="630600" y="3228375"/>
            <a:ext cx="7893000" cy="1557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/>
              <a:t>Working with the WebQuest, I learned about a new tool for the classroom. I also learned how to use Google Sites and I could easily recreate this. I think that this is a great way to incorporate technology into the classroom.</a:t>
            </a:r>
          </a:p>
        </p:txBody>
      </p:sp>
      <p:pic>
        <p:nvPicPr>
          <p:cNvPr id="132" name="Shape 132" descr="Free vector graphic: Internet, Web, Globe, Mouse, Earth - Free ..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93775" y="1076250"/>
            <a:ext cx="1988174" cy="2010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Shape 133" descr="Free vector graphic: Map, Treasure, Pirate - Free Image on Pixabay ...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94200" y="1219168"/>
            <a:ext cx="1988175" cy="17246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10000">
        <p14:prism/>
      </p:transition>
    </mc:Choice>
    <mc:Fallback>
      <p:transition spd="slow" advTm="10000">
        <p:fade/>
      </p:transition>
    </mc:Fallback>
  </mc:AlternateContent>
</p:sld>
</file>

<file path=ppt/theme/theme1.xml><?xml version="1.0" encoding="utf-8"?>
<a:theme xmlns:a="http://schemas.openxmlformats.org/drawingml/2006/main" name="blue-gold">
  <a:themeElements>
    <a:clrScheme name="Blue &amp; Gold">
      <a:dk1>
        <a:srgbClr val="FFFFFF"/>
      </a:dk1>
      <a:lt1>
        <a:srgbClr val="01AFD1"/>
      </a:lt1>
      <a:dk2>
        <a:srgbClr val="1E2D31"/>
      </a:dk2>
      <a:lt2>
        <a:srgbClr val="BFC7CA"/>
      </a:lt2>
      <a:accent1>
        <a:srgbClr val="006F85"/>
      </a:accent1>
      <a:accent2>
        <a:srgbClr val="AF4345"/>
      </a:accent2>
      <a:accent3>
        <a:srgbClr val="47D06A"/>
      </a:accent3>
      <a:accent4>
        <a:srgbClr val="F58F8F"/>
      </a:accent4>
      <a:accent5>
        <a:srgbClr val="F6CD4C"/>
      </a:accent5>
      <a:accent6>
        <a:srgbClr val="F8E71C"/>
      </a:accent6>
      <a:hlink>
        <a:srgbClr val="F6CD4C"/>
      </a:hlink>
      <a:folHlink>
        <a:srgbClr val="F6CD4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</TotalTime>
  <Words>488</Words>
  <Application>Microsoft Office PowerPoint</Application>
  <PresentationFormat>On-screen Show (16:9)</PresentationFormat>
  <Paragraphs>35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Playfair Display</vt:lpstr>
      <vt:lpstr>Arial</vt:lpstr>
      <vt:lpstr>Lato</vt:lpstr>
      <vt:lpstr>blue-gold</vt:lpstr>
      <vt:lpstr>Syllabus</vt:lpstr>
      <vt:lpstr>iPad &amp; Apps</vt:lpstr>
      <vt:lpstr>MEL Project</vt:lpstr>
      <vt:lpstr>Technology Blog</vt:lpstr>
      <vt:lpstr>Playing with Media</vt:lpstr>
      <vt:lpstr>Moose Tech</vt:lpstr>
      <vt:lpstr>Teacher Tool Kit</vt:lpstr>
      <vt:lpstr>Fires in the Bathroom</vt:lpstr>
      <vt:lpstr>WebQuest</vt:lpstr>
      <vt:lpstr>Standard Portfolio</vt:lpstr>
      <vt:lpstr>PLES Projects</vt:lpstr>
      <vt:lpstr>3-2-1 Report</vt:lpstr>
      <vt:lpstr>Citations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Syllabus</dc:title>
  <dc:creator>Gabrielle Adam</dc:creator>
  <cp:lastModifiedBy>Gabrielle Adam</cp:lastModifiedBy>
  <cp:revision>4</cp:revision>
  <dcterms:modified xsi:type="dcterms:W3CDTF">2017-04-20T13:52:25Z</dcterms:modified>
</cp:coreProperties>
</file>